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0"/>
    <p:restoredTop sz="90074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  <p:guide pos="-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presProps" Target="presProps.xml"  /><Relationship Id="rId103" Type="http://schemas.openxmlformats.org/officeDocument/2006/relationships/viewProps" Target="viewProps.xml"  /><Relationship Id="rId104" Type="http://schemas.openxmlformats.org/officeDocument/2006/relationships/theme" Target="theme/theme1.xml"  /><Relationship Id="rId105" Type="http://schemas.openxmlformats.org/officeDocument/2006/relationships/tableStyles" Target="tableStyles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jpe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jpe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jpe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jpe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jpe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jpe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jpe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 smtClean="0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-2941004" y="1690689"/>
            <a:ext cx="2556284" cy="3648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5591944" y="870953"/>
            <a:ext cx="3132348" cy="3177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프로그램이 제대로 돌아갈지 확인</a:t>
            </a:r>
            <a:endParaRPr lang="ko-KR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6996100" y="365126"/>
            <a:ext cx="3384374" cy="6426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set</a:t>
            </a:r>
            <a:r>
              <a:rPr lang="ko-KR" altLang="en-US"/>
              <a:t>이 절반이상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draw</a:t>
            </a:r>
            <a:r>
              <a:rPr lang="ko-KR" altLang="en-US"/>
              <a:t>가 있다</a:t>
            </a:r>
            <a:endParaRPr lang="ko-KR" altLang="en-US"/>
          </a:p>
          <a:p>
            <a:pPr>
              <a:defRPr/>
            </a:pPr>
            <a:r>
              <a:rPr lang="ko-KR" altLang="en-US"/>
              <a:t>상태머신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285</ep:Words>
  <ep:PresentationFormat>화면 슬라이드 쇼(4:3)</ep:PresentationFormat>
  <ep:Paragraphs>103</ep:Paragraphs>
  <ep:Slides>100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ep:HeadingPairs>
  <ep:TitlesOfParts>
    <vt:vector size="101" baseType="lpstr"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2018-04-05T13:59:58.000</dcterms:created>
  <dc:creator>Louis</dc:creator>
  <cp:lastModifiedBy>xorbs</cp:lastModifiedBy>
  <dcterms:modified xsi:type="dcterms:W3CDTF">2018-04-24T09:53:54.542</dcterms:modified>
  <cp:revision>6</cp:revision>
  <dc:title>Game Programming with DirectX</dc:title>
  <cp:version>0906.0100.01</cp:version>
</cp:coreProperties>
</file>